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5" r:id="rId4"/>
    <p:sldId id="267" r:id="rId5"/>
    <p:sldId id="266" r:id="rId6"/>
    <p:sldId id="262" r:id="rId7"/>
    <p:sldId id="268" r:id="rId8"/>
    <p:sldId id="269" r:id="rId9"/>
    <p:sldId id="270" r:id="rId10"/>
    <p:sldId id="271" r:id="rId11"/>
    <p:sldId id="272" r:id="rId12"/>
    <p:sldId id="274" r:id="rId13"/>
    <p:sldId id="278" r:id="rId14"/>
    <p:sldId id="275" r:id="rId15"/>
    <p:sldId id="257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4F7909-787F-4E87-B647-1EB9932F07E2}" v="59" dt="2020-09-12T09:01:21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배 해진" userId="c40efd4074c97762" providerId="LiveId" clId="{BD4F7909-787F-4E87-B647-1EB9932F07E2}"/>
    <pc:docChg chg="undo custSel addSld delSld modSld sldOrd">
      <pc:chgData name="배 해진" userId="c40efd4074c97762" providerId="LiveId" clId="{BD4F7909-787F-4E87-B647-1EB9932F07E2}" dt="2020-09-12T09:04:58.879" v="1236" actId="1036"/>
      <pc:docMkLst>
        <pc:docMk/>
      </pc:docMkLst>
      <pc:sldChg chg="modSp mod">
        <pc:chgData name="배 해진" userId="c40efd4074c97762" providerId="LiveId" clId="{BD4F7909-787F-4E87-B647-1EB9932F07E2}" dt="2020-09-12T09:01:21.936" v="1215"/>
        <pc:sldMkLst>
          <pc:docMk/>
          <pc:sldMk cId="2740004894" sldId="256"/>
        </pc:sldMkLst>
        <pc:spChg chg="mod">
          <ac:chgData name="배 해진" userId="c40efd4074c97762" providerId="LiveId" clId="{BD4F7909-787F-4E87-B647-1EB9932F07E2}" dt="2020-09-12T08:59:22.366" v="1066"/>
          <ac:spMkLst>
            <pc:docMk/>
            <pc:sldMk cId="2740004894" sldId="256"/>
            <ac:spMk id="6" creationId="{DD45A39D-DD7F-4C89-8D76-9E45A748FB4F}"/>
          </ac:spMkLst>
        </pc:spChg>
        <pc:spChg chg="mod">
          <ac:chgData name="배 해진" userId="c40efd4074c97762" providerId="LiveId" clId="{BD4F7909-787F-4E87-B647-1EB9932F07E2}" dt="2020-09-12T09:00:47.044" v="1147" actId="20577"/>
          <ac:spMkLst>
            <pc:docMk/>
            <pc:sldMk cId="2740004894" sldId="256"/>
            <ac:spMk id="8" creationId="{81FE0025-5470-49BF-8323-A883C1ECA82C}"/>
          </ac:spMkLst>
        </pc:spChg>
        <pc:spChg chg="mod">
          <ac:chgData name="배 해진" userId="c40efd4074c97762" providerId="LiveId" clId="{BD4F7909-787F-4E87-B647-1EB9932F07E2}" dt="2020-09-12T08:59:30.082" v="1067"/>
          <ac:spMkLst>
            <pc:docMk/>
            <pc:sldMk cId="2740004894" sldId="256"/>
            <ac:spMk id="10" creationId="{E4F59D0A-AA59-4A91-8D95-51033D3B49E9}"/>
          </ac:spMkLst>
        </pc:spChg>
        <pc:spChg chg="mod">
          <ac:chgData name="배 해진" userId="c40efd4074c97762" providerId="LiveId" clId="{BD4F7909-787F-4E87-B647-1EB9932F07E2}" dt="2020-09-12T09:01:21.936" v="1215"/>
          <ac:spMkLst>
            <pc:docMk/>
            <pc:sldMk cId="2740004894" sldId="256"/>
            <ac:spMk id="12" creationId="{242FE193-7A8B-4A5C-8AB2-0A37542F0CFD}"/>
          </ac:spMkLst>
        </pc:spChg>
        <pc:spChg chg="mod">
          <ac:chgData name="배 해진" userId="c40efd4074c97762" providerId="LiveId" clId="{BD4F7909-787F-4E87-B647-1EB9932F07E2}" dt="2020-09-12T08:59:40.605" v="1068"/>
          <ac:spMkLst>
            <pc:docMk/>
            <pc:sldMk cId="2740004894" sldId="256"/>
            <ac:spMk id="13" creationId="{A306ADC2-F537-40A5-AA6C-C001C09EAB8D}"/>
          </ac:spMkLst>
        </pc:spChg>
        <pc:spChg chg="mod">
          <ac:chgData name="배 해진" userId="c40efd4074c97762" providerId="LiveId" clId="{BD4F7909-787F-4E87-B647-1EB9932F07E2}" dt="2020-09-12T09:00:25.911" v="1117" actId="20577"/>
          <ac:spMkLst>
            <pc:docMk/>
            <pc:sldMk cId="2740004894" sldId="256"/>
            <ac:spMk id="15" creationId="{8878302B-0045-4C3D-B831-3D6EF0C1ED3F}"/>
          </ac:spMkLst>
        </pc:spChg>
      </pc:sldChg>
      <pc:sldChg chg="del">
        <pc:chgData name="배 해진" userId="c40efd4074c97762" providerId="LiveId" clId="{BD4F7909-787F-4E87-B647-1EB9932F07E2}" dt="2020-09-12T08:57:27.128" v="1065" actId="47"/>
        <pc:sldMkLst>
          <pc:docMk/>
          <pc:sldMk cId="24236661" sldId="259"/>
        </pc:sldMkLst>
      </pc:sldChg>
      <pc:sldChg chg="del">
        <pc:chgData name="배 해진" userId="c40efd4074c97762" providerId="LiveId" clId="{BD4F7909-787F-4E87-B647-1EB9932F07E2}" dt="2020-09-12T05:32:44.899" v="2" actId="47"/>
        <pc:sldMkLst>
          <pc:docMk/>
          <pc:sldMk cId="2739441176" sldId="260"/>
        </pc:sldMkLst>
      </pc:sldChg>
      <pc:sldChg chg="del">
        <pc:chgData name="배 해진" userId="c40efd4074c97762" providerId="LiveId" clId="{BD4F7909-787F-4E87-B647-1EB9932F07E2}" dt="2020-09-12T05:32:43.777" v="1" actId="47"/>
        <pc:sldMkLst>
          <pc:docMk/>
          <pc:sldMk cId="3430663891" sldId="261"/>
        </pc:sldMkLst>
      </pc:sldChg>
      <pc:sldChg chg="addSp delSp modSp mod">
        <pc:chgData name="배 해진" userId="c40efd4074c97762" providerId="LiveId" clId="{BD4F7909-787F-4E87-B647-1EB9932F07E2}" dt="2020-09-12T08:33:01.268" v="976" actId="1076"/>
        <pc:sldMkLst>
          <pc:docMk/>
          <pc:sldMk cId="3912514036" sldId="262"/>
        </pc:sldMkLst>
        <pc:spChg chg="mod">
          <ac:chgData name="배 해진" userId="c40efd4074c97762" providerId="LiveId" clId="{BD4F7909-787F-4E87-B647-1EB9932F07E2}" dt="2020-09-12T08:08:20.158" v="590" actId="1076"/>
          <ac:spMkLst>
            <pc:docMk/>
            <pc:sldMk cId="3912514036" sldId="262"/>
            <ac:spMk id="2" creationId="{C60C414C-7BE1-4D83-895C-8C8F933A3D18}"/>
          </ac:spMkLst>
        </pc:spChg>
        <pc:spChg chg="mod">
          <ac:chgData name="배 해진" userId="c40efd4074c97762" providerId="LiveId" clId="{BD4F7909-787F-4E87-B647-1EB9932F07E2}" dt="2020-09-12T08:07:39.346" v="584" actId="14100"/>
          <ac:spMkLst>
            <pc:docMk/>
            <pc:sldMk cId="3912514036" sldId="262"/>
            <ac:spMk id="3" creationId="{8EEBCF64-3C5D-49FC-8EA9-A5946609FA92}"/>
          </ac:spMkLst>
        </pc:spChg>
        <pc:spChg chg="add del mod">
          <ac:chgData name="배 해진" userId="c40efd4074c97762" providerId="LiveId" clId="{BD4F7909-787F-4E87-B647-1EB9932F07E2}" dt="2020-09-12T08:14:22.077" v="601"/>
          <ac:spMkLst>
            <pc:docMk/>
            <pc:sldMk cId="3912514036" sldId="262"/>
            <ac:spMk id="8" creationId="{94B7AEBA-DF9C-46D7-947F-AC4D3996E344}"/>
          </ac:spMkLst>
        </pc:spChg>
        <pc:spChg chg="add mod">
          <ac:chgData name="배 해진" userId="c40efd4074c97762" providerId="LiveId" clId="{BD4F7909-787F-4E87-B647-1EB9932F07E2}" dt="2020-09-12T08:32:59.779" v="975" actId="1076"/>
          <ac:spMkLst>
            <pc:docMk/>
            <pc:sldMk cId="3912514036" sldId="262"/>
            <ac:spMk id="9" creationId="{78416BEE-3699-4594-B72B-FC27E4FAF392}"/>
          </ac:spMkLst>
        </pc:spChg>
        <pc:spChg chg="add mod">
          <ac:chgData name="배 해진" userId="c40efd4074c97762" providerId="LiveId" clId="{BD4F7909-787F-4E87-B647-1EB9932F07E2}" dt="2020-09-12T08:32:53.179" v="972" actId="1076"/>
          <ac:spMkLst>
            <pc:docMk/>
            <pc:sldMk cId="3912514036" sldId="262"/>
            <ac:spMk id="21" creationId="{87DD5C0F-8FC0-4CE8-B60E-BE6A9223B54E}"/>
          </ac:spMkLst>
        </pc:spChg>
        <pc:picChg chg="add mod">
          <ac:chgData name="배 해진" userId="c40efd4074c97762" providerId="LiveId" clId="{BD4F7909-787F-4E87-B647-1EB9932F07E2}" dt="2020-09-12T08:32:55.765" v="973" actId="1076"/>
          <ac:picMkLst>
            <pc:docMk/>
            <pc:sldMk cId="3912514036" sldId="262"/>
            <ac:picMk id="7" creationId="{F25BD23B-6172-4097-9A3D-DEFE2FE11EC1}"/>
          </ac:picMkLst>
        </pc:picChg>
        <pc:picChg chg="add del">
          <ac:chgData name="배 해진" userId="c40efd4074c97762" providerId="LiveId" clId="{BD4F7909-787F-4E87-B647-1EB9932F07E2}" dt="2020-09-12T08:32:17.663" v="953" actId="478"/>
          <ac:picMkLst>
            <pc:docMk/>
            <pc:sldMk cId="3912514036" sldId="262"/>
            <ac:picMk id="13" creationId="{0EDED966-9D0B-479C-9C57-4552013AF032}"/>
          </ac:picMkLst>
        </pc:picChg>
        <pc:picChg chg="add mod">
          <ac:chgData name="배 해진" userId="c40efd4074c97762" providerId="LiveId" clId="{BD4F7909-787F-4E87-B647-1EB9932F07E2}" dt="2020-09-12T08:33:01.268" v="976" actId="1076"/>
          <ac:picMkLst>
            <pc:docMk/>
            <pc:sldMk cId="3912514036" sldId="262"/>
            <ac:picMk id="17" creationId="{4CAE0F0C-E0DE-450B-B381-1025A4820004}"/>
          </ac:picMkLst>
        </pc:picChg>
        <pc:cxnChg chg="add">
          <ac:chgData name="배 해진" userId="c40efd4074c97762" providerId="LiveId" clId="{BD4F7909-787F-4E87-B647-1EB9932F07E2}" dt="2020-09-12T08:32:41.042" v="963" actId="11529"/>
          <ac:cxnSpMkLst>
            <pc:docMk/>
            <pc:sldMk cId="3912514036" sldId="262"/>
            <ac:cxnSpMk id="19" creationId="{A6B5EB3C-B90E-474D-BB1B-9C5FFFBDC83A}"/>
          </ac:cxnSpMkLst>
        </pc:cxnChg>
      </pc:sldChg>
      <pc:sldChg chg="del">
        <pc:chgData name="배 해진" userId="c40efd4074c97762" providerId="LiveId" clId="{BD4F7909-787F-4E87-B647-1EB9932F07E2}" dt="2020-09-12T08:57:23.446" v="1063" actId="47"/>
        <pc:sldMkLst>
          <pc:docMk/>
          <pc:sldMk cId="3609703570" sldId="263"/>
        </pc:sldMkLst>
      </pc:sldChg>
      <pc:sldChg chg="del">
        <pc:chgData name="배 해진" userId="c40efd4074c97762" providerId="LiveId" clId="{BD4F7909-787F-4E87-B647-1EB9932F07E2}" dt="2020-09-12T08:57:24.126" v="1064" actId="47"/>
        <pc:sldMkLst>
          <pc:docMk/>
          <pc:sldMk cId="3137681489" sldId="264"/>
        </pc:sldMkLst>
      </pc:sldChg>
      <pc:sldChg chg="addSp delSp modSp mod ord">
        <pc:chgData name="배 해진" userId="c40efd4074c97762" providerId="LiveId" clId="{BD4F7909-787F-4E87-B647-1EB9932F07E2}" dt="2020-09-12T07:51:20.574" v="469" actId="1035"/>
        <pc:sldMkLst>
          <pc:docMk/>
          <pc:sldMk cId="3776353823" sldId="265"/>
        </pc:sldMkLst>
        <pc:spChg chg="mod">
          <ac:chgData name="배 해진" userId="c40efd4074c97762" providerId="LiveId" clId="{BD4F7909-787F-4E87-B647-1EB9932F07E2}" dt="2020-09-12T07:51:20.574" v="469" actId="1035"/>
          <ac:spMkLst>
            <pc:docMk/>
            <pc:sldMk cId="3776353823" sldId="265"/>
            <ac:spMk id="2" creationId="{C60C414C-7BE1-4D83-895C-8C8F933A3D18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" creationId="{8EEBCF64-3C5D-49FC-8EA9-A5946609FA92}"/>
          </ac:spMkLst>
        </pc:spChg>
        <pc:spChg chg="del">
          <ac:chgData name="배 해진" userId="c40efd4074c97762" providerId="LiveId" clId="{BD4F7909-787F-4E87-B647-1EB9932F07E2}" dt="2020-09-12T07:51:04.527" v="437" actId="478"/>
          <ac:spMkLst>
            <pc:docMk/>
            <pc:sldMk cId="3776353823" sldId="265"/>
            <ac:spMk id="12" creationId="{607009C6-5C52-4E15-8EBF-6F6ECBD21ADD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18" creationId="{FFE7177F-A382-4CE6-9FFF-4F867369C621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19" creationId="{382D1BF2-D2C6-4042-90A9-A55F393BE0DA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23" creationId="{945ED97E-E928-4AA6-99BF-0AD7E7581D1D}"/>
          </ac:spMkLst>
        </pc:spChg>
        <pc:spChg chg="mod">
          <ac:chgData name="배 해진" userId="c40efd4074c97762" providerId="LiveId" clId="{BD4F7909-787F-4E87-B647-1EB9932F07E2}" dt="2020-09-12T07:51:20.574" v="469" actId="1035"/>
          <ac:spMkLst>
            <pc:docMk/>
            <pc:sldMk cId="3776353823" sldId="265"/>
            <ac:spMk id="29" creationId="{C5FE3C99-466C-466C-A586-994BF3478367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1" creationId="{2C7F014A-8433-4524-95A2-AF658B328CBA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3" creationId="{86917AC5-FB43-4698-B4F2-F8F7D4FE7759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5" creationId="{838F4C02-2633-48E5-9926-3AC86149A74C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7" creationId="{0FB2E5BB-4FEF-4595-84EE-79DCC0EE44FD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39" creationId="{753332F6-9F47-4333-B5D1-C1B865506BAF}"/>
          </ac:spMkLst>
        </pc:spChg>
        <pc:spChg chg="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41" creationId="{2F8840BB-3B17-48F0-9FAF-399B386A33F7}"/>
          </ac:spMkLst>
        </pc:spChg>
        <pc:spChg chg="add 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43" creationId="{ADA7F7CD-CF76-4692-8055-A12A672E6C1E}"/>
          </ac:spMkLst>
        </pc:spChg>
        <pc:spChg chg="add 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45" creationId="{8CA3EE8B-C77D-40B5-A1E9-A8B4FB08E815}"/>
          </ac:spMkLst>
        </pc:spChg>
        <pc:spChg chg="add mod">
          <ac:chgData name="배 해진" userId="c40efd4074c97762" providerId="LiveId" clId="{BD4F7909-787F-4E87-B647-1EB9932F07E2}" dt="2020-09-12T07:51:12.734" v="460" actId="1037"/>
          <ac:spMkLst>
            <pc:docMk/>
            <pc:sldMk cId="3776353823" sldId="265"/>
            <ac:spMk id="51" creationId="{F4E573DD-A1F6-47D0-8972-F72354B1E235}"/>
          </ac:spMkLst>
        </pc:spChg>
        <pc:picChg chg="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7" creationId="{6504D9E1-4ADC-42C5-B5DC-E351EC134C4C}"/>
          </ac:picMkLst>
        </pc:picChg>
        <pc:picChg chg="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13" creationId="{EFDF52DF-76BB-49A0-A802-50CB8EFB08D3}"/>
          </ac:picMkLst>
        </pc:picChg>
        <pc:picChg chg="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25" creationId="{0E567247-B770-421D-A02A-874650AA2FA5}"/>
          </ac:picMkLst>
        </pc:picChg>
        <pc:picChg chg="del mod">
          <ac:chgData name="배 해진" userId="c40efd4074c97762" providerId="LiveId" clId="{BD4F7909-787F-4E87-B647-1EB9932F07E2}" dt="2020-09-12T07:28:12.542" v="28" actId="478"/>
          <ac:picMkLst>
            <pc:docMk/>
            <pc:sldMk cId="3776353823" sldId="265"/>
            <ac:picMk id="27" creationId="{C7501A2A-126D-4514-977F-B265243E8D2A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47" creationId="{D48040EC-18A8-4E2F-8D97-7F7134AAFBA8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49" creationId="{0FB8222A-C10E-4AB1-882B-C683561231E6}"/>
          </ac:picMkLst>
        </pc:picChg>
        <pc:picChg chg="add del mod">
          <ac:chgData name="배 해진" userId="c40efd4074c97762" providerId="LiveId" clId="{BD4F7909-787F-4E87-B647-1EB9932F07E2}" dt="2020-09-12T07:43:28.641" v="275" actId="478"/>
          <ac:picMkLst>
            <pc:docMk/>
            <pc:sldMk cId="3776353823" sldId="265"/>
            <ac:picMk id="53" creationId="{2F5B7D63-4A37-4E11-BC19-E9F4AED1C2CA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55" creationId="{E53C9D28-7A56-48C1-8398-9D6C0DB592F6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57" creationId="{03206777-EE3F-47B8-9C58-F4FADF477DD0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59" creationId="{F313670A-9B3D-4A2A-9B9D-1B574BE4AAA9}"/>
          </ac:picMkLst>
        </pc:picChg>
        <pc:picChg chg="add mod">
          <ac:chgData name="배 해진" userId="c40efd4074c97762" providerId="LiveId" clId="{BD4F7909-787F-4E87-B647-1EB9932F07E2}" dt="2020-09-12T07:51:12.734" v="460" actId="1037"/>
          <ac:picMkLst>
            <pc:docMk/>
            <pc:sldMk cId="3776353823" sldId="265"/>
            <ac:picMk id="61" creationId="{9F8B7ADF-225E-4F63-B6FF-CFD339BE75C8}"/>
          </ac:picMkLst>
        </pc:picChg>
      </pc:sldChg>
      <pc:sldChg chg="addSp delSp modSp mod ord">
        <pc:chgData name="배 해진" userId="c40efd4074c97762" providerId="LiveId" clId="{BD4F7909-787F-4E87-B647-1EB9932F07E2}" dt="2020-09-12T07:52:23.929" v="521" actId="688"/>
        <pc:sldMkLst>
          <pc:docMk/>
          <pc:sldMk cId="1048182028" sldId="266"/>
        </pc:sldMkLst>
        <pc:spChg chg="mod">
          <ac:chgData name="배 해진" userId="c40efd4074c97762" providerId="LiveId" clId="{BD4F7909-787F-4E87-B647-1EB9932F07E2}" dt="2020-09-12T07:52:23.929" v="521" actId="688"/>
          <ac:spMkLst>
            <pc:docMk/>
            <pc:sldMk cId="1048182028" sldId="266"/>
            <ac:spMk id="2" creationId="{C60C414C-7BE1-4D83-895C-8C8F933A3D18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9" creationId="{82DC5E91-10F1-4DE3-857E-941A3C0EEFB1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10" creationId="{6E9C2425-58C4-4379-8EAF-ADE9968847A0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11" creationId="{0D9E48D6-C556-4686-8CF3-A395B78CF246}"/>
          </ac:spMkLst>
        </pc:spChg>
        <pc:spChg chg="del">
          <ac:chgData name="배 해진" userId="c40efd4074c97762" providerId="LiveId" clId="{BD4F7909-787F-4E87-B647-1EB9932F07E2}" dt="2020-09-12T07:51:29.835" v="470" actId="478"/>
          <ac:spMkLst>
            <pc:docMk/>
            <pc:sldMk cId="1048182028" sldId="266"/>
            <ac:spMk id="12" creationId="{607009C6-5C52-4E15-8EBF-6F6ECBD21ADD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14" creationId="{CC789296-CCE6-4287-8A3C-CEC3A4067F98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16" creationId="{D59474B8-F042-467D-AA51-891D98077D69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17" creationId="{AF19BD95-463A-445D-A4F6-3437D96C6233}"/>
          </ac:spMkLst>
        </pc:spChg>
        <pc:spChg chg="mod">
          <ac:chgData name="배 해진" userId="c40efd4074c97762" providerId="LiveId" clId="{BD4F7909-787F-4E87-B647-1EB9932F07E2}" dt="2020-09-12T07:51:32.871" v="490" actId="1035"/>
          <ac:spMkLst>
            <pc:docMk/>
            <pc:sldMk cId="1048182028" sldId="266"/>
            <ac:spMk id="20" creationId="{9CB2D1BA-C26F-4DEA-8BB4-5456DD628C2F}"/>
          </ac:spMkLst>
        </pc:spChg>
        <pc:spChg chg="mod">
          <ac:chgData name="배 해진" userId="c40efd4074c97762" providerId="LiveId" clId="{BD4F7909-787F-4E87-B647-1EB9932F07E2}" dt="2020-09-12T07:52:02.670" v="519" actId="1076"/>
          <ac:spMkLst>
            <pc:docMk/>
            <pc:sldMk cId="1048182028" sldId="266"/>
            <ac:spMk id="29" creationId="{C5FE3C99-466C-466C-A586-994BF3478367}"/>
          </ac:spMkLst>
        </pc:spChg>
        <pc:picChg chg="mod">
          <ac:chgData name="배 해진" userId="c40efd4074c97762" providerId="LiveId" clId="{BD4F7909-787F-4E87-B647-1EB9932F07E2}" dt="2020-09-12T07:51:32.871" v="490" actId="1035"/>
          <ac:picMkLst>
            <pc:docMk/>
            <pc:sldMk cId="1048182028" sldId="266"/>
            <ac:picMk id="6" creationId="{6F48623C-24F0-4A2E-8976-5D46FAB6A0BC}"/>
          </ac:picMkLst>
        </pc:picChg>
        <pc:picChg chg="add del">
          <ac:chgData name="배 해진" userId="c40efd4074c97762" providerId="LiveId" clId="{BD4F7909-787F-4E87-B647-1EB9932F07E2}" dt="2020-09-12T07:36:37.035" v="248" actId="22"/>
          <ac:picMkLst>
            <pc:docMk/>
            <pc:sldMk cId="1048182028" sldId="266"/>
            <ac:picMk id="26" creationId="{DC289990-3373-4D8F-8AD3-F7A2CA617F06}"/>
          </ac:picMkLst>
        </pc:picChg>
      </pc:sldChg>
      <pc:sldChg chg="del">
        <pc:chgData name="배 해진" userId="c40efd4074c97762" providerId="LiveId" clId="{BD4F7909-787F-4E87-B647-1EB9932F07E2}" dt="2020-09-12T05:32:41.481" v="0" actId="47"/>
        <pc:sldMkLst>
          <pc:docMk/>
          <pc:sldMk cId="2797997693" sldId="267"/>
        </pc:sldMkLst>
      </pc:sldChg>
      <pc:sldChg chg="addSp delSp modSp add mod">
        <pc:chgData name="배 해진" userId="c40efd4074c97762" providerId="LiveId" clId="{BD4F7909-787F-4E87-B647-1EB9932F07E2}" dt="2020-09-12T09:04:58.879" v="1236" actId="1036"/>
        <pc:sldMkLst>
          <pc:docMk/>
          <pc:sldMk cId="3522759456" sldId="267"/>
        </pc:sldMkLst>
        <pc:spChg chg="mod">
          <ac:chgData name="배 해진" userId="c40efd4074c97762" providerId="LiveId" clId="{BD4F7909-787F-4E87-B647-1EB9932F07E2}" dt="2020-09-12T07:50:56.690" v="436" actId="1035"/>
          <ac:spMkLst>
            <pc:docMk/>
            <pc:sldMk cId="3522759456" sldId="267"/>
            <ac:spMk id="2" creationId="{C60C414C-7BE1-4D83-895C-8C8F933A3D18}"/>
          </ac:spMkLst>
        </pc:spChg>
        <pc:spChg chg="del mod">
          <ac:chgData name="배 해진" userId="c40efd4074c97762" providerId="LiveId" clId="{BD4F7909-787F-4E87-B647-1EB9932F07E2}" dt="2020-09-12T07:33:28.093" v="116" actId="478"/>
          <ac:spMkLst>
            <pc:docMk/>
            <pc:sldMk cId="3522759456" sldId="267"/>
            <ac:spMk id="3" creationId="{8EEBCF64-3C5D-49FC-8EA9-A5946609FA92}"/>
          </ac:spMkLst>
        </pc:spChg>
        <pc:spChg chg="add del">
          <ac:chgData name="배 해진" userId="c40efd4074c97762" providerId="LiveId" clId="{BD4F7909-787F-4E87-B647-1EB9932F07E2}" dt="2020-09-12T07:33:43.971" v="123" actId="478"/>
          <ac:spMkLst>
            <pc:docMk/>
            <pc:sldMk cId="3522759456" sldId="267"/>
            <ac:spMk id="5" creationId="{44A75E1C-6A32-48A7-A8F7-B51087A581C6}"/>
          </ac:spMkLst>
        </pc:spChg>
        <pc:spChg chg="del">
          <ac:chgData name="배 해진" userId="c40efd4074c97762" providerId="LiveId" clId="{BD4F7909-787F-4E87-B647-1EB9932F07E2}" dt="2020-09-12T07:50:42.470" v="390" actId="478"/>
          <ac:spMkLst>
            <pc:docMk/>
            <pc:sldMk cId="3522759456" sldId="267"/>
            <ac:spMk id="12" creationId="{607009C6-5C52-4E15-8EBF-6F6ECBD21ADD}"/>
          </ac:spMkLst>
        </pc:spChg>
        <pc:spChg chg="del">
          <ac:chgData name="배 해진" userId="c40efd4074c97762" providerId="LiveId" clId="{BD4F7909-787F-4E87-B647-1EB9932F07E2}" dt="2020-09-12T07:33:23.831" v="109" actId="478"/>
          <ac:spMkLst>
            <pc:docMk/>
            <pc:sldMk cId="3522759456" sldId="267"/>
            <ac:spMk id="18" creationId="{FFE7177F-A382-4CE6-9FFF-4F867369C621}"/>
          </ac:spMkLst>
        </pc:spChg>
        <pc:spChg chg="del">
          <ac:chgData name="배 해진" userId="c40efd4074c97762" providerId="LiveId" clId="{BD4F7909-787F-4E87-B647-1EB9932F07E2}" dt="2020-09-12T07:33:24.402" v="110" actId="478"/>
          <ac:spMkLst>
            <pc:docMk/>
            <pc:sldMk cId="3522759456" sldId="267"/>
            <ac:spMk id="19" creationId="{382D1BF2-D2C6-4042-90A9-A55F393BE0DA}"/>
          </ac:spMkLst>
        </pc:spChg>
        <pc:spChg chg="del">
          <ac:chgData name="배 해진" userId="c40efd4074c97762" providerId="LiveId" clId="{BD4F7909-787F-4E87-B647-1EB9932F07E2}" dt="2020-09-12T07:33:19.930" v="103" actId="478"/>
          <ac:spMkLst>
            <pc:docMk/>
            <pc:sldMk cId="3522759456" sldId="267"/>
            <ac:spMk id="23" creationId="{945ED97E-E928-4AA6-99BF-0AD7E7581D1D}"/>
          </ac:spMkLst>
        </pc:spChg>
        <pc:spChg chg="mod">
          <ac:chgData name="배 해진" userId="c40efd4074c97762" providerId="LiveId" clId="{BD4F7909-787F-4E87-B647-1EB9932F07E2}" dt="2020-09-12T07:50:56.690" v="436" actId="1035"/>
          <ac:spMkLst>
            <pc:docMk/>
            <pc:sldMk cId="3522759456" sldId="267"/>
            <ac:spMk id="29" creationId="{C5FE3C99-466C-466C-A586-994BF3478367}"/>
          </ac:spMkLst>
        </pc:spChg>
        <pc:spChg chg="add del">
          <ac:chgData name="배 해진" userId="c40efd4074c97762" providerId="LiveId" clId="{BD4F7909-787F-4E87-B647-1EB9932F07E2}" dt="2020-09-12T07:35:13.707" v="200" actId="11529"/>
          <ac:spMkLst>
            <pc:docMk/>
            <pc:sldMk cId="3522759456" sldId="267"/>
            <ac:spMk id="30" creationId="{81778BA9-C3FE-45D1-841C-70F7DEC6045D}"/>
          </ac:spMkLst>
        </pc:spChg>
        <pc:spChg chg="del">
          <ac:chgData name="배 해진" userId="c40efd4074c97762" providerId="LiveId" clId="{BD4F7909-787F-4E87-B647-1EB9932F07E2}" dt="2020-09-12T07:33:29.238" v="117" actId="478"/>
          <ac:spMkLst>
            <pc:docMk/>
            <pc:sldMk cId="3522759456" sldId="267"/>
            <ac:spMk id="31" creationId="{2C7F014A-8433-4524-95A2-AF658B328CBA}"/>
          </ac:spMkLst>
        </pc:spChg>
        <pc:spChg chg="add mod">
          <ac:chgData name="배 해진" userId="c40efd4074c97762" providerId="LiveId" clId="{BD4F7909-787F-4E87-B647-1EB9932F07E2}" dt="2020-09-12T09:04:46.514" v="1235" actId="1076"/>
          <ac:spMkLst>
            <pc:docMk/>
            <pc:sldMk cId="3522759456" sldId="267"/>
            <ac:spMk id="32" creationId="{78C11C70-F87F-4F34-AD4C-B9C8394E94D1}"/>
          </ac:spMkLst>
        </pc:spChg>
        <pc:spChg chg="del">
          <ac:chgData name="배 해진" userId="c40efd4074c97762" providerId="LiveId" clId="{BD4F7909-787F-4E87-B647-1EB9932F07E2}" dt="2020-09-12T07:33:32.117" v="119" actId="478"/>
          <ac:spMkLst>
            <pc:docMk/>
            <pc:sldMk cId="3522759456" sldId="267"/>
            <ac:spMk id="33" creationId="{86917AC5-FB43-4698-B4F2-F8F7D4FE7759}"/>
          </ac:spMkLst>
        </pc:spChg>
        <pc:spChg chg="del">
          <ac:chgData name="배 해진" userId="c40efd4074c97762" providerId="LiveId" clId="{BD4F7909-787F-4E87-B647-1EB9932F07E2}" dt="2020-09-12T07:33:18.893" v="102" actId="478"/>
          <ac:spMkLst>
            <pc:docMk/>
            <pc:sldMk cId="3522759456" sldId="267"/>
            <ac:spMk id="35" creationId="{838F4C02-2633-48E5-9926-3AC86149A74C}"/>
          </ac:spMkLst>
        </pc:spChg>
        <pc:spChg chg="del">
          <ac:chgData name="배 해진" userId="c40efd4074c97762" providerId="LiveId" clId="{BD4F7909-787F-4E87-B647-1EB9932F07E2}" dt="2020-09-12T07:33:21.047" v="104" actId="478"/>
          <ac:spMkLst>
            <pc:docMk/>
            <pc:sldMk cId="3522759456" sldId="267"/>
            <ac:spMk id="37" creationId="{0FB2E5BB-4FEF-4595-84EE-79DCC0EE44FD}"/>
          </ac:spMkLst>
        </pc:spChg>
        <pc:spChg chg="del">
          <ac:chgData name="배 해진" userId="c40efd4074c97762" providerId="LiveId" clId="{BD4F7909-787F-4E87-B647-1EB9932F07E2}" dt="2020-09-12T07:33:21.452" v="105" actId="478"/>
          <ac:spMkLst>
            <pc:docMk/>
            <pc:sldMk cId="3522759456" sldId="267"/>
            <ac:spMk id="39" creationId="{753332F6-9F47-4333-B5D1-C1B865506BAF}"/>
          </ac:spMkLst>
        </pc:spChg>
        <pc:spChg chg="del">
          <ac:chgData name="배 해진" userId="c40efd4074c97762" providerId="LiveId" clId="{BD4F7909-787F-4E87-B647-1EB9932F07E2}" dt="2020-09-12T07:33:21.914" v="106" actId="478"/>
          <ac:spMkLst>
            <pc:docMk/>
            <pc:sldMk cId="3522759456" sldId="267"/>
            <ac:spMk id="41" creationId="{2F8840BB-3B17-48F0-9FAF-399B386A33F7}"/>
          </ac:spMkLst>
        </pc:spChg>
        <pc:spChg chg="del">
          <ac:chgData name="배 해진" userId="c40efd4074c97762" providerId="LiveId" clId="{BD4F7909-787F-4E87-B647-1EB9932F07E2}" dt="2020-09-12T07:33:22.324" v="107" actId="478"/>
          <ac:spMkLst>
            <pc:docMk/>
            <pc:sldMk cId="3522759456" sldId="267"/>
            <ac:spMk id="43" creationId="{ADA7F7CD-CF76-4692-8055-A12A672E6C1E}"/>
          </ac:spMkLst>
        </pc:spChg>
        <pc:spChg chg="del">
          <ac:chgData name="배 해진" userId="c40efd4074c97762" providerId="LiveId" clId="{BD4F7909-787F-4E87-B647-1EB9932F07E2}" dt="2020-09-12T07:33:22.802" v="108" actId="478"/>
          <ac:spMkLst>
            <pc:docMk/>
            <pc:sldMk cId="3522759456" sldId="267"/>
            <ac:spMk id="45" creationId="{8CA3EE8B-C77D-40B5-A1E9-A8B4FB08E815}"/>
          </ac:spMkLst>
        </pc:spChg>
        <pc:spChg chg="del">
          <ac:chgData name="배 해진" userId="c40efd4074c97762" providerId="LiveId" clId="{BD4F7909-787F-4E87-B647-1EB9932F07E2}" dt="2020-09-12T07:33:30.466" v="118" actId="478"/>
          <ac:spMkLst>
            <pc:docMk/>
            <pc:sldMk cId="3522759456" sldId="267"/>
            <ac:spMk id="51" creationId="{F4E573DD-A1F6-47D0-8972-F72354B1E235}"/>
          </ac:spMkLst>
        </pc:spChg>
        <pc:spChg chg="add mod">
          <ac:chgData name="배 해진" userId="c40efd4074c97762" providerId="LiveId" clId="{BD4F7909-787F-4E87-B647-1EB9932F07E2}" dt="2020-09-12T07:50:48.911" v="419" actId="1035"/>
          <ac:spMkLst>
            <pc:docMk/>
            <pc:sldMk cId="3522759456" sldId="267"/>
            <ac:spMk id="54" creationId="{FAC7806D-A09A-4A1B-9096-A7BFD40C706A}"/>
          </ac:spMkLst>
        </pc:spChg>
        <pc:spChg chg="add del mod">
          <ac:chgData name="배 해진" userId="c40efd4074c97762" providerId="LiveId" clId="{BD4F7909-787F-4E87-B647-1EB9932F07E2}" dt="2020-09-12T09:04:23.533" v="1230" actId="478"/>
          <ac:spMkLst>
            <pc:docMk/>
            <pc:sldMk cId="3522759456" sldId="267"/>
            <ac:spMk id="67" creationId="{D71C843A-86D2-44CA-ACC8-F3DAB2885622}"/>
          </ac:spMkLst>
        </pc:spChg>
        <pc:spChg chg="add del mod">
          <ac:chgData name="배 해진" userId="c40efd4074c97762" providerId="LiveId" clId="{BD4F7909-787F-4E87-B647-1EB9932F07E2}" dt="2020-09-12T09:04:22.337" v="1229" actId="478"/>
          <ac:spMkLst>
            <pc:docMk/>
            <pc:sldMk cId="3522759456" sldId="267"/>
            <ac:spMk id="68" creationId="{33894CA1-C111-4903-8ECA-2C113FDD51D9}"/>
          </ac:spMkLst>
        </pc:spChg>
        <pc:spChg chg="add mod">
          <ac:chgData name="배 해진" userId="c40efd4074c97762" providerId="LiveId" clId="{BD4F7909-787F-4E87-B647-1EB9932F07E2}" dt="2020-09-12T09:04:36.666" v="1231" actId="1076"/>
          <ac:spMkLst>
            <pc:docMk/>
            <pc:sldMk cId="3522759456" sldId="267"/>
            <ac:spMk id="69" creationId="{3423BDAA-A8F4-4257-BEF8-7699C4A87A17}"/>
          </ac:spMkLst>
        </pc:spChg>
        <pc:spChg chg="add mod">
          <ac:chgData name="배 해진" userId="c40efd4074c97762" providerId="LiveId" clId="{BD4F7909-787F-4E87-B647-1EB9932F07E2}" dt="2020-09-12T09:04:44.992" v="1234" actId="1076"/>
          <ac:spMkLst>
            <pc:docMk/>
            <pc:sldMk cId="3522759456" sldId="267"/>
            <ac:spMk id="71" creationId="{950DF3D2-CC05-4C21-8CD4-EA430AB08667}"/>
          </ac:spMkLst>
        </pc:sp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4" creationId="{FE1EC680-814A-45A3-9E61-6FD34987BF79}"/>
          </ac:picMkLst>
        </pc:picChg>
        <pc:picChg chg="del">
          <ac:chgData name="배 해진" userId="c40efd4074c97762" providerId="LiveId" clId="{BD4F7909-787F-4E87-B647-1EB9932F07E2}" dt="2020-09-12T07:33:25.073" v="111" actId="478"/>
          <ac:picMkLst>
            <pc:docMk/>
            <pc:sldMk cId="3522759456" sldId="267"/>
            <ac:picMk id="7" creationId="{6504D9E1-4ADC-42C5-B5DC-E351EC134C4C}"/>
          </ac:picMkLst>
        </pc:picChg>
        <pc:picChg chg="del">
          <ac:chgData name="배 해진" userId="c40efd4074c97762" providerId="LiveId" clId="{BD4F7909-787F-4E87-B647-1EB9932F07E2}" dt="2020-09-12T07:33:17.832" v="101" actId="478"/>
          <ac:picMkLst>
            <pc:docMk/>
            <pc:sldMk cId="3522759456" sldId="267"/>
            <ac:picMk id="13" creationId="{EFDF52DF-76BB-49A0-A802-50CB8EFB08D3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20" creationId="{CB17201B-F79D-490B-BE13-68ECC1F6086B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21" creationId="{D58B14DC-B2BD-4370-900E-B567339AA9E7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22" creationId="{94C493CB-8006-4519-B145-A17051E34028}"/>
          </ac:picMkLst>
        </pc:picChg>
        <pc:picChg chg="del">
          <ac:chgData name="배 해진" userId="c40efd4074c97762" providerId="LiveId" clId="{BD4F7909-787F-4E87-B647-1EB9932F07E2}" dt="2020-09-12T07:33:25.509" v="112" actId="478"/>
          <ac:picMkLst>
            <pc:docMk/>
            <pc:sldMk cId="3522759456" sldId="267"/>
            <ac:picMk id="25" creationId="{0E567247-B770-421D-A02A-874650AA2FA5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26" creationId="{980FC522-AD1A-4F5F-92F9-1003754F6E26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27" creationId="{FCE60683-644B-4CC8-A6E4-3E0E4AED174D}"/>
          </ac:picMkLst>
        </pc:picChg>
        <pc:picChg chg="add del">
          <ac:chgData name="배 해진" userId="c40efd4074c97762" providerId="LiveId" clId="{BD4F7909-787F-4E87-B647-1EB9932F07E2}" dt="2020-09-12T07:35:44.441" v="239" actId="22"/>
          <ac:picMkLst>
            <pc:docMk/>
            <pc:sldMk cId="3522759456" sldId="267"/>
            <ac:picMk id="36" creationId="{CC094B26-19AB-42F1-9602-8ED1B4F4A900}"/>
          </ac:picMkLst>
        </pc:picChg>
        <pc:picChg chg="del">
          <ac:chgData name="배 해진" userId="c40efd4074c97762" providerId="LiveId" clId="{BD4F7909-787F-4E87-B647-1EB9932F07E2}" dt="2020-09-12T07:33:26.426" v="114" actId="478"/>
          <ac:picMkLst>
            <pc:docMk/>
            <pc:sldMk cId="3522759456" sldId="267"/>
            <ac:picMk id="47" creationId="{D48040EC-18A8-4E2F-8D97-7F7134AAFBA8}"/>
          </ac:picMkLst>
        </pc:picChg>
        <pc:picChg chg="add del">
          <ac:chgData name="배 해진" userId="c40efd4074c97762" providerId="LiveId" clId="{BD4F7909-787F-4E87-B647-1EB9932F07E2}" dt="2020-09-12T07:35:44.441" v="239" actId="22"/>
          <ac:picMkLst>
            <pc:docMk/>
            <pc:sldMk cId="3522759456" sldId="267"/>
            <ac:picMk id="48" creationId="{5821082B-E4DE-4750-A32D-F7B69FF00230}"/>
          </ac:picMkLst>
        </pc:picChg>
        <pc:picChg chg="del">
          <ac:chgData name="배 해진" userId="c40efd4074c97762" providerId="LiveId" clId="{BD4F7909-787F-4E87-B647-1EB9932F07E2}" dt="2020-09-12T07:33:25.940" v="113" actId="478"/>
          <ac:picMkLst>
            <pc:docMk/>
            <pc:sldMk cId="3522759456" sldId="267"/>
            <ac:picMk id="49" creationId="{0FB8222A-C10E-4AB1-882B-C683561231E6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56" creationId="{84167799-327C-4DB8-800C-11CB71D7EBE2}"/>
          </ac:picMkLst>
        </pc:picChg>
        <pc:picChg chg="add del">
          <ac:chgData name="배 해진" userId="c40efd4074c97762" providerId="LiveId" clId="{BD4F7909-787F-4E87-B647-1EB9932F07E2}" dt="2020-09-12T07:40:49.074" v="259" actId="22"/>
          <ac:picMkLst>
            <pc:docMk/>
            <pc:sldMk cId="3522759456" sldId="267"/>
            <ac:picMk id="58" creationId="{AF69C2FB-7E59-4572-816C-B0D8A686DD5E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60" creationId="{75E8F926-3854-4E43-83DA-ABFFBD09E0B0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62" creationId="{D0BD3B25-00D9-4897-8BDC-5DEC25442A60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64" creationId="{1D25F409-60BC-470D-AF0D-F9762E546A11}"/>
          </ac:picMkLst>
        </pc:picChg>
        <pc:picChg chg="add mod">
          <ac:chgData name="배 해진" userId="c40efd4074c97762" providerId="LiveId" clId="{BD4F7909-787F-4E87-B647-1EB9932F07E2}" dt="2020-09-12T07:50:48.911" v="419" actId="1035"/>
          <ac:picMkLst>
            <pc:docMk/>
            <pc:sldMk cId="3522759456" sldId="267"/>
            <ac:picMk id="66" creationId="{1AD40FB2-59E9-4DD7-A1AE-6547B8A61460}"/>
          </ac:picMkLst>
        </pc:picChg>
        <pc:cxnChg chg="add mod">
          <ac:chgData name="배 해진" userId="c40efd4074c97762" providerId="LiveId" clId="{BD4F7909-787F-4E87-B647-1EB9932F07E2}" dt="2020-09-12T09:04:58.879" v="1236" actId="1036"/>
          <ac:cxnSpMkLst>
            <pc:docMk/>
            <pc:sldMk cId="3522759456" sldId="267"/>
            <ac:cxnSpMk id="8" creationId="{1230C370-2B6A-450E-A942-D0089D78C957}"/>
          </ac:cxnSpMkLst>
        </pc:cxnChg>
        <pc:cxnChg chg="add mod">
          <ac:chgData name="배 해진" userId="c40efd4074c97762" providerId="LiveId" clId="{BD4F7909-787F-4E87-B647-1EB9932F07E2}" dt="2020-09-12T07:50:48.911" v="419" actId="1035"/>
          <ac:cxnSpMkLst>
            <pc:docMk/>
            <pc:sldMk cId="3522759456" sldId="267"/>
            <ac:cxnSpMk id="9" creationId="{AB556219-9AAB-4F88-A110-FB74274B853F}"/>
          </ac:cxnSpMkLst>
        </pc:cxnChg>
        <pc:cxnChg chg="add del">
          <ac:chgData name="배 해진" userId="c40efd4074c97762" providerId="LiveId" clId="{BD4F7909-787F-4E87-B647-1EB9932F07E2}" dt="2020-09-12T07:34:09.644" v="128" actId="11529"/>
          <ac:cxnSpMkLst>
            <pc:docMk/>
            <pc:sldMk cId="3522759456" sldId="267"/>
            <ac:cxnSpMk id="11" creationId="{E4B41A05-CE04-4660-B8F8-76C8058A1A14}"/>
          </ac:cxnSpMkLst>
        </pc:cxnChg>
        <pc:cxnChg chg="add mod">
          <ac:chgData name="배 해진" userId="c40efd4074c97762" providerId="LiveId" clId="{BD4F7909-787F-4E87-B647-1EB9932F07E2}" dt="2020-09-12T07:50:48.911" v="419" actId="1035"/>
          <ac:cxnSpMkLst>
            <pc:docMk/>
            <pc:sldMk cId="3522759456" sldId="267"/>
            <ac:cxnSpMk id="15" creationId="{CA088F51-BEDB-4413-847F-6D9B231C6AD7}"/>
          </ac:cxnSpMkLst>
        </pc:cxnChg>
        <pc:cxnChg chg="add mod">
          <ac:chgData name="배 해진" userId="c40efd4074c97762" providerId="LiveId" clId="{BD4F7909-787F-4E87-B647-1EB9932F07E2}" dt="2020-09-12T07:50:48.911" v="419" actId="1035"/>
          <ac:cxnSpMkLst>
            <pc:docMk/>
            <pc:sldMk cId="3522759456" sldId="267"/>
            <ac:cxnSpMk id="16" creationId="{DCC04429-AC35-4512-8667-75391D1A6EDD}"/>
          </ac:cxnSpMkLst>
        </pc:cxnChg>
      </pc:sldChg>
      <pc:sldChg chg="addSp delSp modSp add mod">
        <pc:chgData name="배 해진" userId="c40efd4074c97762" providerId="LiveId" clId="{BD4F7909-787F-4E87-B647-1EB9932F07E2}" dt="2020-09-12T08:51:24.004" v="1032" actId="962"/>
        <pc:sldMkLst>
          <pc:docMk/>
          <pc:sldMk cId="466450772" sldId="268"/>
        </pc:sldMkLst>
        <pc:spChg chg="mod">
          <ac:chgData name="배 해진" userId="c40efd4074c97762" providerId="LiveId" clId="{BD4F7909-787F-4E87-B647-1EB9932F07E2}" dt="2020-09-12T08:33:08.012" v="981" actId="20577"/>
          <ac:spMkLst>
            <pc:docMk/>
            <pc:sldMk cId="466450772" sldId="268"/>
            <ac:spMk id="3" creationId="{8EEBCF64-3C5D-49FC-8EA9-A5946609FA92}"/>
          </ac:spMkLst>
        </pc:spChg>
        <pc:spChg chg="del">
          <ac:chgData name="배 해진" userId="c40efd4074c97762" providerId="LiveId" clId="{BD4F7909-787F-4E87-B647-1EB9932F07E2}" dt="2020-09-12T08:30:34.709" v="936" actId="478"/>
          <ac:spMkLst>
            <pc:docMk/>
            <pc:sldMk cId="466450772" sldId="268"/>
            <ac:spMk id="9" creationId="{78416BEE-3699-4594-B72B-FC27E4FAF392}"/>
          </ac:spMkLst>
        </pc:spChg>
        <pc:picChg chg="add del mod">
          <ac:chgData name="배 해진" userId="c40efd4074c97762" providerId="LiveId" clId="{BD4F7909-787F-4E87-B647-1EB9932F07E2}" dt="2020-09-12T08:37:12.509" v="1008" actId="478"/>
          <ac:picMkLst>
            <pc:docMk/>
            <pc:sldMk cId="466450772" sldId="268"/>
            <ac:picMk id="5" creationId="{8C066F07-29AF-4377-99DB-B3DD2599A90F}"/>
          </ac:picMkLst>
        </pc:picChg>
        <pc:picChg chg="del">
          <ac:chgData name="배 해진" userId="c40efd4074c97762" providerId="LiveId" clId="{BD4F7909-787F-4E87-B647-1EB9932F07E2}" dt="2020-09-12T08:30:32.606" v="935" actId="478"/>
          <ac:picMkLst>
            <pc:docMk/>
            <pc:sldMk cId="466450772" sldId="268"/>
            <ac:picMk id="7" creationId="{F25BD23B-6172-4097-9A3D-DEFE2FE11EC1}"/>
          </ac:picMkLst>
        </pc:picChg>
        <pc:picChg chg="add mod">
          <ac:chgData name="배 해진" userId="c40efd4074c97762" providerId="LiveId" clId="{BD4F7909-787F-4E87-B647-1EB9932F07E2}" dt="2020-09-12T08:51:24.004" v="1032" actId="962"/>
          <ac:picMkLst>
            <pc:docMk/>
            <pc:sldMk cId="466450772" sldId="268"/>
            <ac:picMk id="8" creationId="{633E18D4-11A8-49B4-900B-5839F0C5588E}"/>
          </ac:picMkLst>
        </pc:picChg>
      </pc:sldChg>
      <pc:sldChg chg="addSp delSp modSp add mod">
        <pc:chgData name="배 해진" userId="c40efd4074c97762" providerId="LiveId" clId="{BD4F7909-787F-4E87-B647-1EB9932F07E2}" dt="2020-09-12T08:51:42.951" v="1034" actId="27614"/>
        <pc:sldMkLst>
          <pc:docMk/>
          <pc:sldMk cId="826559632" sldId="269"/>
        </pc:sldMkLst>
        <pc:spChg chg="mod">
          <ac:chgData name="배 해진" userId="c40efd4074c97762" providerId="LiveId" clId="{BD4F7909-787F-4E87-B647-1EB9932F07E2}" dt="2020-09-12T08:36:01.875" v="993" actId="20577"/>
          <ac:spMkLst>
            <pc:docMk/>
            <pc:sldMk cId="826559632" sldId="269"/>
            <ac:spMk id="3" creationId="{8EEBCF64-3C5D-49FC-8EA9-A5946609FA92}"/>
          </ac:spMkLst>
        </pc:spChg>
        <pc:picChg chg="del">
          <ac:chgData name="배 해진" userId="c40efd4074c97762" providerId="LiveId" clId="{BD4F7909-787F-4E87-B647-1EB9932F07E2}" dt="2020-09-12T08:37:14.340" v="1009" actId="478"/>
          <ac:picMkLst>
            <pc:docMk/>
            <pc:sldMk cId="826559632" sldId="269"/>
            <ac:picMk id="5" creationId="{8C066F07-29AF-4377-99DB-B3DD2599A90F}"/>
          </ac:picMkLst>
        </pc:picChg>
        <pc:picChg chg="add mod">
          <ac:chgData name="배 해진" userId="c40efd4074c97762" providerId="LiveId" clId="{BD4F7909-787F-4E87-B647-1EB9932F07E2}" dt="2020-09-12T08:51:42.951" v="1034" actId="27614"/>
          <ac:picMkLst>
            <pc:docMk/>
            <pc:sldMk cId="826559632" sldId="269"/>
            <ac:picMk id="6" creationId="{55BAB251-E7C1-4B64-8359-CD84F1957C11}"/>
          </ac:picMkLst>
        </pc:picChg>
      </pc:sldChg>
      <pc:sldChg chg="addSp delSp modSp add mod">
        <pc:chgData name="배 해진" userId="c40efd4074c97762" providerId="LiveId" clId="{BD4F7909-787F-4E87-B647-1EB9932F07E2}" dt="2020-09-12T08:51:53.849" v="1043" actId="20577"/>
        <pc:sldMkLst>
          <pc:docMk/>
          <pc:sldMk cId="84571436" sldId="270"/>
        </pc:sldMkLst>
        <pc:spChg chg="mod">
          <ac:chgData name="배 해진" userId="c40efd4074c97762" providerId="LiveId" clId="{BD4F7909-787F-4E87-B647-1EB9932F07E2}" dt="2020-09-12T08:51:53.849" v="1043" actId="20577"/>
          <ac:spMkLst>
            <pc:docMk/>
            <pc:sldMk cId="84571436" sldId="270"/>
            <ac:spMk id="3" creationId="{8EEBCF64-3C5D-49FC-8EA9-A5946609FA92}"/>
          </ac:spMkLst>
        </pc:spChg>
        <pc:picChg chg="del">
          <ac:chgData name="배 해진" userId="c40efd4074c97762" providerId="LiveId" clId="{BD4F7909-787F-4E87-B647-1EB9932F07E2}" dt="2020-09-12T08:36:30.849" v="1006" actId="478"/>
          <ac:picMkLst>
            <pc:docMk/>
            <pc:sldMk cId="84571436" sldId="270"/>
            <ac:picMk id="5" creationId="{8C066F07-29AF-4377-99DB-B3DD2599A90F}"/>
          </ac:picMkLst>
        </pc:picChg>
        <pc:picChg chg="add del">
          <ac:chgData name="배 해진" userId="c40efd4074c97762" providerId="LiveId" clId="{BD4F7909-787F-4E87-B647-1EB9932F07E2}" dt="2020-09-12T08:37:15.666" v="1010" actId="478"/>
          <ac:picMkLst>
            <pc:docMk/>
            <pc:sldMk cId="84571436" sldId="270"/>
            <ac:picMk id="6" creationId="{65AFFB0A-905C-413E-8B9C-55A05A3D3773}"/>
          </ac:picMkLst>
        </pc:picChg>
        <pc:picChg chg="add mod">
          <ac:chgData name="배 해진" userId="c40efd4074c97762" providerId="LiveId" clId="{BD4F7909-787F-4E87-B647-1EB9932F07E2}" dt="2020-09-12T08:51:51.546" v="1036" actId="27614"/>
          <ac:picMkLst>
            <pc:docMk/>
            <pc:sldMk cId="84571436" sldId="270"/>
            <ac:picMk id="8" creationId="{40570E17-A1DE-4A00-83EB-5424000485CD}"/>
          </ac:picMkLst>
        </pc:picChg>
      </pc:sldChg>
      <pc:sldChg chg="addSp delSp modSp add mod">
        <pc:chgData name="배 해진" userId="c40efd4074c97762" providerId="LiveId" clId="{BD4F7909-787F-4E87-B647-1EB9932F07E2}" dt="2020-09-12T08:56:39.368" v="1062" actId="27614"/>
        <pc:sldMkLst>
          <pc:docMk/>
          <pc:sldMk cId="2160688939" sldId="271"/>
        </pc:sldMkLst>
        <pc:spChg chg="mod">
          <ac:chgData name="배 해진" userId="c40efd4074c97762" providerId="LiveId" clId="{BD4F7909-787F-4E87-B647-1EB9932F07E2}" dt="2020-09-12T08:37:23.226" v="1021" actId="20577"/>
          <ac:spMkLst>
            <pc:docMk/>
            <pc:sldMk cId="2160688939" sldId="271"/>
            <ac:spMk id="3" creationId="{8EEBCF64-3C5D-49FC-8EA9-A5946609FA92}"/>
          </ac:spMkLst>
        </pc:spChg>
        <pc:picChg chg="del">
          <ac:chgData name="배 해진" userId="c40efd4074c97762" providerId="LiveId" clId="{BD4F7909-787F-4E87-B647-1EB9932F07E2}" dt="2020-09-12T08:36:21.165" v="997" actId="478"/>
          <ac:picMkLst>
            <pc:docMk/>
            <pc:sldMk cId="2160688939" sldId="271"/>
            <ac:picMk id="5" creationId="{8C066F07-29AF-4377-99DB-B3DD2599A90F}"/>
          </ac:picMkLst>
        </pc:picChg>
        <pc:picChg chg="add del">
          <ac:chgData name="배 해진" userId="c40efd4074c97762" providerId="LiveId" clId="{BD4F7909-787F-4E87-B647-1EB9932F07E2}" dt="2020-09-12T08:37:17.202" v="1011" actId="478"/>
          <ac:picMkLst>
            <pc:docMk/>
            <pc:sldMk cId="2160688939" sldId="271"/>
            <ac:picMk id="6" creationId="{75ACFF92-55E8-4CE0-BAFF-7C06FBD5D3A0}"/>
          </ac:picMkLst>
        </pc:picChg>
        <pc:picChg chg="add del mod">
          <ac:chgData name="배 해진" userId="c40efd4074c97762" providerId="LiveId" clId="{BD4F7909-787F-4E87-B647-1EB9932F07E2}" dt="2020-09-12T08:52:29.500" v="1048" actId="478"/>
          <ac:picMkLst>
            <pc:docMk/>
            <pc:sldMk cId="2160688939" sldId="271"/>
            <ac:picMk id="8" creationId="{DC491148-9D91-4E1E-A4B0-23BDAD8F9D77}"/>
          </ac:picMkLst>
        </pc:picChg>
        <pc:picChg chg="add del mod">
          <ac:chgData name="배 해진" userId="c40efd4074c97762" providerId="LiveId" clId="{BD4F7909-787F-4E87-B647-1EB9932F07E2}" dt="2020-09-12T08:52:49.886" v="1052" actId="478"/>
          <ac:picMkLst>
            <pc:docMk/>
            <pc:sldMk cId="2160688939" sldId="271"/>
            <ac:picMk id="10" creationId="{C6B7B7F9-C0AD-4B58-91EC-EA562B65EDA1}"/>
          </ac:picMkLst>
        </pc:picChg>
        <pc:picChg chg="add del mod">
          <ac:chgData name="배 해진" userId="c40efd4074c97762" providerId="LiveId" clId="{BD4F7909-787F-4E87-B647-1EB9932F07E2}" dt="2020-09-12T08:53:03.525" v="1056" actId="478"/>
          <ac:picMkLst>
            <pc:docMk/>
            <pc:sldMk cId="2160688939" sldId="271"/>
            <ac:picMk id="12" creationId="{CEE0F5FE-79BE-4B23-8E4F-EA176F88146B}"/>
          </ac:picMkLst>
        </pc:picChg>
        <pc:picChg chg="add del mod">
          <ac:chgData name="배 해진" userId="c40efd4074c97762" providerId="LiveId" clId="{BD4F7909-787F-4E87-B647-1EB9932F07E2}" dt="2020-09-12T08:53:15.026" v="1060" actId="478"/>
          <ac:picMkLst>
            <pc:docMk/>
            <pc:sldMk cId="2160688939" sldId="271"/>
            <ac:picMk id="14" creationId="{E725EDA4-A5CA-444E-AFCF-934F45403460}"/>
          </ac:picMkLst>
        </pc:picChg>
        <pc:picChg chg="add mod">
          <ac:chgData name="배 해진" userId="c40efd4074c97762" providerId="LiveId" clId="{BD4F7909-787F-4E87-B647-1EB9932F07E2}" dt="2020-09-12T08:56:39.368" v="1062" actId="27614"/>
          <ac:picMkLst>
            <pc:docMk/>
            <pc:sldMk cId="2160688939" sldId="271"/>
            <ac:picMk id="16" creationId="{99BEB7BF-B3BF-4ACB-8E3C-3C2154B07DAD}"/>
          </ac:picMkLst>
        </pc:picChg>
      </pc:sldChg>
      <pc:sldChg chg="addSp delSp modSp add mod">
        <pc:chgData name="배 해진" userId="c40efd4074c97762" providerId="LiveId" clId="{BD4F7909-787F-4E87-B647-1EB9932F07E2}" dt="2020-09-12T08:52:20.309" v="1047" actId="22"/>
        <pc:sldMkLst>
          <pc:docMk/>
          <pc:sldMk cId="2687433681" sldId="272"/>
        </pc:sldMkLst>
        <pc:spChg chg="mod">
          <ac:chgData name="배 해진" userId="c40efd4074c97762" providerId="LiveId" clId="{BD4F7909-787F-4E87-B647-1EB9932F07E2}" dt="2020-09-12T08:37:31.294" v="1029" actId="20577"/>
          <ac:spMkLst>
            <pc:docMk/>
            <pc:sldMk cId="2687433681" sldId="272"/>
            <ac:spMk id="3" creationId="{8EEBCF64-3C5D-49FC-8EA9-A5946609FA92}"/>
          </ac:spMkLst>
        </pc:spChg>
        <pc:picChg chg="add">
          <ac:chgData name="배 해진" userId="c40efd4074c97762" providerId="LiveId" clId="{BD4F7909-787F-4E87-B647-1EB9932F07E2}" dt="2020-09-12T08:52:20.309" v="1047" actId="22"/>
          <ac:picMkLst>
            <pc:docMk/>
            <pc:sldMk cId="2687433681" sldId="272"/>
            <ac:picMk id="4" creationId="{34002520-A581-4CBC-9E90-B8BB8A33E91A}"/>
          </ac:picMkLst>
        </pc:picChg>
        <pc:picChg chg="del">
          <ac:chgData name="배 해진" userId="c40efd4074c97762" providerId="LiveId" clId="{BD4F7909-787F-4E87-B647-1EB9932F07E2}" dt="2020-09-12T08:37:18.376" v="1012" actId="478"/>
          <ac:picMkLst>
            <pc:docMk/>
            <pc:sldMk cId="2687433681" sldId="272"/>
            <ac:picMk id="5" creationId="{8C066F07-29AF-4377-99DB-B3DD2599A90F}"/>
          </ac:picMkLst>
        </pc:picChg>
      </pc:sldChg>
    </pc:docChg>
  </pc:docChgLst>
</pc:chgInfo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415B3-E7EC-4C44-BC01-4D5EE9371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B66DB3-7CB8-4916-B408-9DEF509C2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3470EA-3D84-4B8D-A08B-EA89CDCF1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601A65-8BB2-4A7B-BB8A-DC4BABB4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E8C5F1-1EFF-4A43-9802-F760A766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12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279A8-14F8-4E0F-9FCC-39F222C7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CF53E9-AF4E-4962-B974-FD7B854EFC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A5DD1E-E519-4CDA-BFF1-54C1F160F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03AA59-D646-4984-9A72-E2732022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E6B5F6-978F-4936-AD2E-DF1A165FD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97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5B1E77-1593-42B4-9717-59064C7C3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99356B-CDD6-4BE2-8981-85BB8FF56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407AB3-EA9B-434F-B818-47662DA4C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E478E0-1F52-4854-8304-21B27A5F2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73A2CC-7183-46A2-94BA-174E4D1CE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945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C8F8B-EA28-49C0-A63E-5FB31BE4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91EC6E-EF1E-4310-970E-BFDF46455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67B197-EB25-4F00-901B-4919BBA4F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7577ED-DEC0-41E2-950D-1F28A48A6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568B9-2E43-406B-B023-DA14F9E3E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422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E4C70-910F-48BB-9299-9A0EFAB83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6B6EFF-AF5C-48A5-9726-E0F3B78BA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05B1B-868B-4B4E-91BD-656F013A2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3F0581-3AD9-408D-8B66-22DA8EB8E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794A39-136A-444A-A86B-A7A3570AD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53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DDB1D-F15D-4EBD-AFCD-FC089A43C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A17985-937C-4742-99F3-28D14EEC0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3E1C4D-68BF-401D-8D0C-8E8689D2B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BCB0AD-6777-4918-BDAE-B9F71902B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C6A52C-59FF-48D1-B537-8E67E65E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7703F3-7752-4582-BA42-AC33F538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38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96BB0-8DC6-4F72-9B60-ED2B5D919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F30006-F10F-4C92-9090-EF64866B0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91BCED-3B1E-4920-8F6D-0350C99BB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437C3A-5A8D-488B-A15C-5F4970A70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D1E703-3984-4E05-86ED-A56250D3B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19EFB1-8B38-4B5D-A0EE-E58F3808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98E22A-046B-4C82-8AE8-9AA292F60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761580-5B6B-494E-AAB7-FA9A9D47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74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6F1BB2-7488-4E28-95B7-F341C250A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D60DBA-E2C8-456A-96C3-1CFE7B18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F435F6-A8EF-44DB-BF8A-5879D1750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CAC39E-FB2B-4B8A-A6D5-F018A1AA0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01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C68AEF5-4F2C-4E95-BE29-C46072359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4972F0-3999-4A76-AFC1-45758D360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D8057A-1EBD-498B-BCCB-AC43A144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42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E184-6D3E-401D-9047-AA46B7C60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A6AE0A-04D6-4874-928D-2070C6AA0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71631B-DAF8-4D69-B0AC-0B1583C30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46E6B7-A6AB-40E9-B2B8-2667B56B8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D140F6-DA47-46DD-B414-85F2F968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E1FDBF-4D64-4D3F-9C19-5699EFA1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619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B1A77-36D3-480B-8DF4-36FA717BD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E2D2739-7E12-41FC-8B93-EE7E671E0F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79D266-9130-4762-8B7F-652404D80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5D28F-9847-4CCF-8529-DE0DFA3C8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90CD28-8DA2-436B-831D-A4D0E2D8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E47223-E645-436B-BE9C-BC5471C8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959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E430E6-3344-4F7B-BF19-C11E7AF39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5DB489-27DF-48F1-B985-AA42CC979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C642DA-705C-42A5-BD17-1E6F6ECC8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0CA70-4B89-4B6E-900A-AC4A7C04BFDD}" type="datetimeFigureOut">
              <a:rPr lang="ko-KR" altLang="en-US" smtClean="0"/>
              <a:t>2020-09-14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1DE12D-B9F7-4585-A094-57EBEB8E3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F963D-36A5-4148-864F-8D591B1DF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B9E49-D52C-40C4-9176-19ABF64845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56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F5426-4225-4984-B049-4CAEC32D61B1}"/>
              </a:ext>
            </a:extLst>
          </p:cNvPr>
          <p:cNvSpPr txBox="1"/>
          <p:nvPr/>
        </p:nvSpPr>
        <p:spPr>
          <a:xfrm>
            <a:off x="3845858" y="2692251"/>
            <a:ext cx="4500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ko-KR" sz="2800" b="1" dirty="0"/>
              <a:t>차량 </a:t>
            </a:r>
            <a:r>
              <a:rPr lang="en-US" altLang="ko-KR" sz="2800" b="1" dirty="0"/>
              <a:t>HVAC </a:t>
            </a:r>
            <a:r>
              <a:rPr lang="ko-KR" altLang="ko-KR" sz="2800" b="1" dirty="0"/>
              <a:t>제어 시스템</a:t>
            </a:r>
            <a:endParaRPr lang="ko-KR" altLang="en-US" sz="6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E29E6E2-E58F-44FB-99CE-355D9B7527EA}"/>
              </a:ext>
            </a:extLst>
          </p:cNvPr>
          <p:cNvSpPr/>
          <p:nvPr/>
        </p:nvSpPr>
        <p:spPr>
          <a:xfrm>
            <a:off x="3648635" y="2492188"/>
            <a:ext cx="4894729" cy="936812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D69F3B3-31B2-42BB-B5D7-5A8926FAEDC7}"/>
              </a:ext>
            </a:extLst>
          </p:cNvPr>
          <p:cNvSpPr/>
          <p:nvPr/>
        </p:nvSpPr>
        <p:spPr>
          <a:xfrm>
            <a:off x="654422" y="959882"/>
            <a:ext cx="5400000" cy="497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FC05E61-7ADF-4FEF-B3D1-2688F3B67C19}"/>
              </a:ext>
            </a:extLst>
          </p:cNvPr>
          <p:cNvSpPr/>
          <p:nvPr/>
        </p:nvSpPr>
        <p:spPr>
          <a:xfrm>
            <a:off x="6054422" y="5265182"/>
            <a:ext cx="5400000" cy="497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94FF4-C804-4EB1-A5E4-062A18166D7B}"/>
              </a:ext>
            </a:extLst>
          </p:cNvPr>
          <p:cNvSpPr txBox="1"/>
          <p:nvPr/>
        </p:nvSpPr>
        <p:spPr>
          <a:xfrm>
            <a:off x="8543364" y="3683734"/>
            <a:ext cx="2911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팀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</a:p>
          <a:p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안윤회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-201620899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배해진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-201820730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유미리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-201820720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박현진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-201620976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68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50167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-Right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6" name="그림 15" descr="실내, 앉아있는, 테이블, 파란색이(가) 표시된 사진&#10;&#10;자동 생성된 설명">
            <a:extLst>
              <a:ext uri="{FF2B5EF4-FFF2-40B4-BE49-F238E27FC236}">
                <a16:creationId xmlns:a16="http://schemas.microsoft.com/office/drawing/2014/main" id="{99BEB7BF-B3BF-4ACB-8E3C-3C2154B07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81000"/>
            <a:ext cx="457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68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2356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-Left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 descr="실내, 테이블, 앉아있는, 책상이(가) 표시된 사진&#10;&#10;자동 생성된 설명">
            <a:extLst>
              <a:ext uri="{FF2B5EF4-FFF2-40B4-BE49-F238E27FC236}">
                <a16:creationId xmlns:a16="http://schemas.microsoft.com/office/drawing/2014/main" id="{34002520-A581-4CBC-9E90-B8BB8A33E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81000"/>
            <a:ext cx="457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3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6478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사용된 </a:t>
            </a:r>
            <a:r>
              <a:rPr lang="ko-KR" altLang="en-US" sz="2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헤더파일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2"/>
          <a:srcRect l="49583"/>
          <a:stretch/>
        </p:blipFill>
        <p:spPr>
          <a:xfrm>
            <a:off x="797738" y="1220413"/>
            <a:ext cx="3415447" cy="4299238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4213185" y="1220413"/>
            <a:ext cx="6616931" cy="42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4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6478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사용된 </a:t>
            </a:r>
            <a:r>
              <a:rPr lang="ko-KR" altLang="en-US" sz="2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헤더파일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/>
          <p:cNvPicPr/>
          <p:nvPr/>
        </p:nvPicPr>
        <p:blipFill rotWithShape="1">
          <a:blip r:embed="rId2"/>
          <a:srcRect r="50786"/>
          <a:stretch/>
        </p:blipFill>
        <p:spPr>
          <a:xfrm>
            <a:off x="556953" y="809362"/>
            <a:ext cx="3981796" cy="5233991"/>
          </a:xfrm>
          <a:prstGeom prst="rect">
            <a:avLst/>
          </a:prstGeom>
        </p:spPr>
      </p:pic>
      <p:pic>
        <p:nvPicPr>
          <p:cNvPr id="6" name="그림 5"/>
          <p:cNvPicPr/>
          <p:nvPr/>
        </p:nvPicPr>
        <p:blipFill>
          <a:blip r:embed="rId3"/>
          <a:stretch>
            <a:fillRect/>
          </a:stretch>
        </p:blipFill>
        <p:spPr>
          <a:xfrm>
            <a:off x="4729435" y="2338904"/>
            <a:ext cx="6966571" cy="370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6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6478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함수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06" y="1537267"/>
            <a:ext cx="4120367" cy="35251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324" y="672169"/>
            <a:ext cx="4954385" cy="54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1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9DDE88E-60F1-45BA-8AF2-D201EDD00329}"/>
              </a:ext>
            </a:extLst>
          </p:cNvPr>
          <p:cNvSpPr/>
          <p:nvPr/>
        </p:nvSpPr>
        <p:spPr>
          <a:xfrm>
            <a:off x="654422" y="959882"/>
            <a:ext cx="5400000" cy="497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6D689E3-79E3-4B2F-8962-ED53BDBD5F94}"/>
              </a:ext>
            </a:extLst>
          </p:cNvPr>
          <p:cNvSpPr/>
          <p:nvPr/>
        </p:nvSpPr>
        <p:spPr>
          <a:xfrm>
            <a:off x="6054422" y="5265182"/>
            <a:ext cx="5400000" cy="497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79D7BA-3159-47E1-B165-08E93363B4DC}"/>
              </a:ext>
            </a:extLst>
          </p:cNvPr>
          <p:cNvSpPr txBox="1"/>
          <p:nvPr/>
        </p:nvSpPr>
        <p:spPr>
          <a:xfrm>
            <a:off x="3845858" y="2575873"/>
            <a:ext cx="45002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THANK YOU</a:t>
            </a:r>
            <a:endParaRPr lang="ko-KR" altLang="en-US" sz="4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591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B9357AC-0C50-4515-837D-476E39E0038E}"/>
              </a:ext>
            </a:extLst>
          </p:cNvPr>
          <p:cNvSpPr/>
          <p:nvPr/>
        </p:nvSpPr>
        <p:spPr>
          <a:xfrm>
            <a:off x="654423" y="959882"/>
            <a:ext cx="1707777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A5ACEA-EB94-4E3D-8B65-0B78791AC6A5}"/>
              </a:ext>
            </a:extLst>
          </p:cNvPr>
          <p:cNvSpPr txBox="1"/>
          <p:nvPr/>
        </p:nvSpPr>
        <p:spPr>
          <a:xfrm>
            <a:off x="654423" y="482381"/>
            <a:ext cx="2214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5A39D-DD7F-4C89-8D76-9E45A748FB4F}"/>
              </a:ext>
            </a:extLst>
          </p:cNvPr>
          <p:cNvSpPr txBox="1"/>
          <p:nvPr/>
        </p:nvSpPr>
        <p:spPr>
          <a:xfrm>
            <a:off x="3255991" y="927663"/>
            <a:ext cx="374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공조기 모드 설정</a:t>
            </a:r>
          </a:p>
          <a:p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70D4CAA-0BF4-4428-9E4E-23AFDCBFADB1}"/>
              </a:ext>
            </a:extLst>
          </p:cNvPr>
          <p:cNvSpPr/>
          <p:nvPr/>
        </p:nvSpPr>
        <p:spPr>
          <a:xfrm>
            <a:off x="3294091" y="1338786"/>
            <a:ext cx="25146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E0025-5470-49BF-8323-A883C1ECA82C}"/>
              </a:ext>
            </a:extLst>
          </p:cNvPr>
          <p:cNvSpPr txBox="1"/>
          <p:nvPr/>
        </p:nvSpPr>
        <p:spPr>
          <a:xfrm>
            <a:off x="3294091" y="1449274"/>
            <a:ext cx="3743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모드설정 방법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59D0A-AA59-4A91-8D95-51033D3B49E9}"/>
              </a:ext>
            </a:extLst>
          </p:cNvPr>
          <p:cNvSpPr txBox="1"/>
          <p:nvPr/>
        </p:nvSpPr>
        <p:spPr>
          <a:xfrm>
            <a:off x="3217889" y="2002908"/>
            <a:ext cx="374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에어컨 설정</a:t>
            </a:r>
          </a:p>
          <a:p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610F96-3E9F-484C-ABF8-B1B9AA425722}"/>
              </a:ext>
            </a:extLst>
          </p:cNvPr>
          <p:cNvSpPr/>
          <p:nvPr/>
        </p:nvSpPr>
        <p:spPr>
          <a:xfrm>
            <a:off x="3255991" y="2457472"/>
            <a:ext cx="25146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2FE193-7A8B-4A5C-8AB2-0A37542F0CFD}"/>
              </a:ext>
            </a:extLst>
          </p:cNvPr>
          <p:cNvSpPr txBox="1"/>
          <p:nvPr/>
        </p:nvSpPr>
        <p:spPr>
          <a:xfrm>
            <a:off x="3255991" y="2600163"/>
            <a:ext cx="3743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에어컨 설정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에어컨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+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06ADC2-F537-40A5-AA6C-C001C09EAB8D}"/>
              </a:ext>
            </a:extLst>
          </p:cNvPr>
          <p:cNvSpPr txBox="1"/>
          <p:nvPr/>
        </p:nvSpPr>
        <p:spPr>
          <a:xfrm>
            <a:off x="3217888" y="3346303"/>
            <a:ext cx="374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-joystick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8B23D99-1B33-48EB-89D4-97AF4F0F4916}"/>
              </a:ext>
            </a:extLst>
          </p:cNvPr>
          <p:cNvSpPr/>
          <p:nvPr/>
        </p:nvSpPr>
        <p:spPr>
          <a:xfrm>
            <a:off x="3255991" y="3758892"/>
            <a:ext cx="25146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78302B-0045-4C3D-B831-3D6EF0C1ED3F}"/>
              </a:ext>
            </a:extLst>
          </p:cNvPr>
          <p:cNvSpPr txBox="1"/>
          <p:nvPr/>
        </p:nvSpPr>
        <p:spPr>
          <a:xfrm>
            <a:off x="3217888" y="3966495"/>
            <a:ext cx="37433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PRESS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UP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DOWN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 RIGHT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5. LEFT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06ADC2-F537-40A5-AA6C-C001C09EAB8D}"/>
              </a:ext>
            </a:extLst>
          </p:cNvPr>
          <p:cNvSpPr txBox="1"/>
          <p:nvPr/>
        </p:nvSpPr>
        <p:spPr>
          <a:xfrm>
            <a:off x="6576225" y="929452"/>
            <a:ext cx="374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소스 코드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8B23D99-1B33-48EB-89D4-97AF4F0F4916}"/>
              </a:ext>
            </a:extLst>
          </p:cNvPr>
          <p:cNvSpPr/>
          <p:nvPr/>
        </p:nvSpPr>
        <p:spPr>
          <a:xfrm>
            <a:off x="6635808" y="1333905"/>
            <a:ext cx="25146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06ADC2-F537-40A5-AA6C-C001C09EAB8D}"/>
              </a:ext>
            </a:extLst>
          </p:cNvPr>
          <p:cNvSpPr txBox="1"/>
          <p:nvPr/>
        </p:nvSpPr>
        <p:spPr>
          <a:xfrm>
            <a:off x="6614322" y="2040002"/>
            <a:ext cx="374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시연 영상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8B23D99-1B33-48EB-89D4-97AF4F0F4916}"/>
              </a:ext>
            </a:extLst>
          </p:cNvPr>
          <p:cNvSpPr/>
          <p:nvPr/>
        </p:nvSpPr>
        <p:spPr>
          <a:xfrm>
            <a:off x="6740402" y="2443070"/>
            <a:ext cx="2514600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FE0025-5470-49BF-8323-A883C1ECA82C}"/>
              </a:ext>
            </a:extLst>
          </p:cNvPr>
          <p:cNvSpPr txBox="1"/>
          <p:nvPr/>
        </p:nvSpPr>
        <p:spPr>
          <a:xfrm>
            <a:off x="6576224" y="1485311"/>
            <a:ext cx="3743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헤더 파일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함수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000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53303" y="563905"/>
            <a:ext cx="2578947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9365681" y="316542"/>
            <a:ext cx="2991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CooL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Mode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504D9E1-4ADC-42C5-B5DC-E351EC134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273683" y="312011"/>
            <a:ext cx="2742095" cy="140529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FDF52DF-76BB-49A0-A802-50CB8EFB0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52442" y="1426556"/>
            <a:ext cx="5271027" cy="425953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0E567247-B770-421D-A02A-874650AA2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270728" y="1938483"/>
            <a:ext cx="2756591" cy="128926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5FE3C99-466C-466C-A586-994BF3478367}"/>
              </a:ext>
            </a:extLst>
          </p:cNvPr>
          <p:cNvSpPr txBox="1"/>
          <p:nvPr/>
        </p:nvSpPr>
        <p:spPr>
          <a:xfrm>
            <a:off x="353302" y="118399"/>
            <a:ext cx="274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공조기 모드 설정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7F014A-8433-4524-95A2-AF658B328CBA}"/>
              </a:ext>
            </a:extLst>
          </p:cNvPr>
          <p:cNvSpPr txBox="1"/>
          <p:nvPr/>
        </p:nvSpPr>
        <p:spPr>
          <a:xfrm>
            <a:off x="9460258" y="1901414"/>
            <a:ext cx="2214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Heat Mode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917AC5-FB43-4698-B4F2-F8F7D4FE7759}"/>
              </a:ext>
            </a:extLst>
          </p:cNvPr>
          <p:cNvSpPr txBox="1"/>
          <p:nvPr/>
        </p:nvSpPr>
        <p:spPr>
          <a:xfrm>
            <a:off x="9561860" y="5187897"/>
            <a:ext cx="2214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_out Mode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38F4C02-2633-48E5-9926-3AC86149A74C}"/>
              </a:ext>
            </a:extLst>
          </p:cNvPr>
          <p:cNvSpPr/>
          <p:nvPr/>
        </p:nvSpPr>
        <p:spPr>
          <a:xfrm>
            <a:off x="890881" y="3227752"/>
            <a:ext cx="1634969" cy="78069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FB2E5BB-4FEF-4595-84EE-79DCC0EE44FD}"/>
              </a:ext>
            </a:extLst>
          </p:cNvPr>
          <p:cNvSpPr/>
          <p:nvPr/>
        </p:nvSpPr>
        <p:spPr>
          <a:xfrm>
            <a:off x="1332119" y="5120602"/>
            <a:ext cx="525978" cy="3927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53332F6-9F47-4333-B5D1-C1B865506BAF}"/>
              </a:ext>
            </a:extLst>
          </p:cNvPr>
          <p:cNvSpPr/>
          <p:nvPr/>
        </p:nvSpPr>
        <p:spPr>
          <a:xfrm>
            <a:off x="1820124" y="5131236"/>
            <a:ext cx="525978" cy="3927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F8840BB-3B17-48F0-9FAF-399B386A33F7}"/>
              </a:ext>
            </a:extLst>
          </p:cNvPr>
          <p:cNvSpPr/>
          <p:nvPr/>
        </p:nvSpPr>
        <p:spPr>
          <a:xfrm>
            <a:off x="2382447" y="5131236"/>
            <a:ext cx="525978" cy="3927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FFE7177F-A382-4CE6-9FFF-4F867369C621}"/>
              </a:ext>
            </a:extLst>
          </p:cNvPr>
          <p:cNvSpPr/>
          <p:nvPr/>
        </p:nvSpPr>
        <p:spPr>
          <a:xfrm rot="20430003">
            <a:off x="2566964" y="4632583"/>
            <a:ext cx="3598080" cy="16066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382D1BF2-D2C6-4042-90A9-A55F393BE0DA}"/>
              </a:ext>
            </a:extLst>
          </p:cNvPr>
          <p:cNvSpPr/>
          <p:nvPr/>
        </p:nvSpPr>
        <p:spPr>
          <a:xfrm rot="19589767">
            <a:off x="1772122" y="3942446"/>
            <a:ext cx="4653255" cy="174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945ED97E-E928-4AA6-99BF-0AD7E7581D1D}"/>
              </a:ext>
            </a:extLst>
          </p:cNvPr>
          <p:cNvSpPr/>
          <p:nvPr/>
        </p:nvSpPr>
        <p:spPr>
          <a:xfrm rot="18970733">
            <a:off x="825070" y="3154433"/>
            <a:ext cx="6089064" cy="18150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DA7F7CD-CF76-4692-8055-A12A672E6C1E}"/>
              </a:ext>
            </a:extLst>
          </p:cNvPr>
          <p:cNvSpPr/>
          <p:nvPr/>
        </p:nvSpPr>
        <p:spPr>
          <a:xfrm>
            <a:off x="2908425" y="5131236"/>
            <a:ext cx="525978" cy="3927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8CA3EE8B-C77D-40B5-A1E9-A8B4FB08E815}"/>
              </a:ext>
            </a:extLst>
          </p:cNvPr>
          <p:cNvSpPr/>
          <p:nvPr/>
        </p:nvSpPr>
        <p:spPr>
          <a:xfrm>
            <a:off x="3292756" y="5250262"/>
            <a:ext cx="2802921" cy="16846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D48040EC-18A8-4E2F-8D97-7F7134AAF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6241011" y="5191068"/>
            <a:ext cx="3043479" cy="1290644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0FB8222A-C10E-4AB1-882B-C683561231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187653" y="3504668"/>
            <a:ext cx="3027391" cy="140366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F4E573DD-A1F6-47D0-8972-F72354B1E235}"/>
              </a:ext>
            </a:extLst>
          </p:cNvPr>
          <p:cNvSpPr txBox="1"/>
          <p:nvPr/>
        </p:nvSpPr>
        <p:spPr>
          <a:xfrm>
            <a:off x="9477077" y="3481505"/>
            <a:ext cx="2214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_In_ Mode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E53C9D28-7A56-48C1-8398-9D6C0DB59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0143428" y="131928"/>
            <a:ext cx="940854" cy="2273556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03206777-EE3F-47B8-9C58-F4FADF477D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0150158" y="1718142"/>
            <a:ext cx="986664" cy="2288397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F313670A-9B3D-4A2A-9B9D-1B574BE4AA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0142787" y="3301438"/>
            <a:ext cx="986664" cy="2270128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9F8B7ADF-225E-4F63-B6FF-CFD339BE75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10118695" y="5210370"/>
            <a:ext cx="931046" cy="196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5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469053" y="725943"/>
            <a:ext cx="2578947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FE3C99-466C-466C-A586-994BF3478367}"/>
              </a:ext>
            </a:extLst>
          </p:cNvPr>
          <p:cNvSpPr txBox="1"/>
          <p:nvPr/>
        </p:nvSpPr>
        <p:spPr>
          <a:xfrm>
            <a:off x="469052" y="280437"/>
            <a:ext cx="274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공조기 모드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1EC680-814A-45A3-9E61-6FD34987B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69054" y="1370804"/>
            <a:ext cx="2742095" cy="1405298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1230C370-2B6A-450E-A942-D0089D78C957}"/>
              </a:ext>
            </a:extLst>
          </p:cNvPr>
          <p:cNvCxnSpPr/>
          <p:nvPr/>
        </p:nvCxnSpPr>
        <p:spPr>
          <a:xfrm flipV="1">
            <a:off x="3523129" y="1736487"/>
            <a:ext cx="493059" cy="35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B556219-9AAB-4F88-A110-FB74274B853F}"/>
              </a:ext>
            </a:extLst>
          </p:cNvPr>
          <p:cNvCxnSpPr>
            <a:cxnSpLocks/>
          </p:cNvCxnSpPr>
          <p:nvPr/>
        </p:nvCxnSpPr>
        <p:spPr>
          <a:xfrm flipV="1">
            <a:off x="3523128" y="4847276"/>
            <a:ext cx="493059" cy="353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A088F51-BEDB-4413-847F-6D9B231C6AD7}"/>
              </a:ext>
            </a:extLst>
          </p:cNvPr>
          <p:cNvCxnSpPr/>
          <p:nvPr/>
        </p:nvCxnSpPr>
        <p:spPr>
          <a:xfrm>
            <a:off x="3523128" y="2091383"/>
            <a:ext cx="493059" cy="313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CC04429-AC35-4512-8667-75391D1A6EDD}"/>
              </a:ext>
            </a:extLst>
          </p:cNvPr>
          <p:cNvCxnSpPr>
            <a:cxnSpLocks/>
          </p:cNvCxnSpPr>
          <p:nvPr/>
        </p:nvCxnSpPr>
        <p:spPr>
          <a:xfrm>
            <a:off x="3523127" y="5200472"/>
            <a:ext cx="493059" cy="313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CB17201B-F79D-490B-BE13-68ECC1F60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69052" y="4611383"/>
            <a:ext cx="2756591" cy="128926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58B14DC-B2BD-4370-900E-B567339AA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193697" y="668970"/>
            <a:ext cx="3027391" cy="140366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4C493CB-8006-4519-B145-A17051E34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4193697" y="2072638"/>
            <a:ext cx="3043479" cy="129064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980FC522-AD1A-4F5F-92F9-1003754F6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193697" y="3858080"/>
            <a:ext cx="3027391" cy="140366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FCE60683-644B-4CC8-A6E4-3E0E4AED1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4193697" y="5261748"/>
            <a:ext cx="3043479" cy="129064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8C11C70-F87F-4F34-AD4C-B9C8394E94D1}"/>
              </a:ext>
            </a:extLst>
          </p:cNvPr>
          <p:cNvSpPr txBox="1"/>
          <p:nvPr/>
        </p:nvSpPr>
        <p:spPr>
          <a:xfrm>
            <a:off x="9663953" y="1653369"/>
            <a:ext cx="2528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반시계 방향으로 회전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AC7806D-A09A-4A1B-9096-A7BFD40C706A}"/>
              </a:ext>
            </a:extLst>
          </p:cNvPr>
          <p:cNvSpPr txBox="1"/>
          <p:nvPr/>
        </p:nvSpPr>
        <p:spPr>
          <a:xfrm>
            <a:off x="9663952" y="5071351"/>
            <a:ext cx="2528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시계 방향으로 회전</a:t>
            </a: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84167799-327C-4DB8-800C-11CB71D7EB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8582" y="2717959"/>
            <a:ext cx="2218788" cy="1607972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75E8F926-3854-4E43-83DA-ABFFBD09E0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7926021" y="325705"/>
            <a:ext cx="881528" cy="209019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D0BD3B25-00D9-4897-8BDC-5DEC25442A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7936867" y="1619144"/>
            <a:ext cx="923326" cy="2090195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1D25F409-60BC-470D-AF0D-F9762E546A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7943401" y="3540163"/>
            <a:ext cx="986384" cy="2075993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1AD40FB2-59E9-4DD7-A1AE-6547B8A614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7987575" y="4892003"/>
            <a:ext cx="944417" cy="2090195"/>
          </a:xfrm>
          <a:prstGeom prst="rect">
            <a:avLst/>
          </a:prstGeom>
        </p:spPr>
      </p:pic>
      <p:sp>
        <p:nvSpPr>
          <p:cNvPr id="69" name="화살표: 원형 68">
            <a:extLst>
              <a:ext uri="{FF2B5EF4-FFF2-40B4-BE49-F238E27FC236}">
                <a16:creationId xmlns:a16="http://schemas.microsoft.com/office/drawing/2014/main" id="{3423BDAA-A8F4-4257-BEF8-7699C4A87A17}"/>
              </a:ext>
            </a:extLst>
          </p:cNvPr>
          <p:cNvSpPr/>
          <p:nvPr/>
        </p:nvSpPr>
        <p:spPr>
          <a:xfrm>
            <a:off x="10521387" y="5527780"/>
            <a:ext cx="522034" cy="881529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1" name="화살표: 원형 70">
            <a:extLst>
              <a:ext uri="{FF2B5EF4-FFF2-40B4-BE49-F238E27FC236}">
                <a16:creationId xmlns:a16="http://schemas.microsoft.com/office/drawing/2014/main" id="{950DF3D2-CC05-4C21-8CD4-EA430AB08667}"/>
              </a:ext>
            </a:extLst>
          </p:cNvPr>
          <p:cNvSpPr/>
          <p:nvPr/>
        </p:nvSpPr>
        <p:spPr>
          <a:xfrm flipH="1">
            <a:off x="10531490" y="2109798"/>
            <a:ext cx="511931" cy="881529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75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30157" y="705349"/>
            <a:ext cx="2578947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FE3C99-466C-466C-A586-994BF3478367}"/>
              </a:ext>
            </a:extLst>
          </p:cNvPr>
          <p:cNvSpPr txBox="1"/>
          <p:nvPr/>
        </p:nvSpPr>
        <p:spPr>
          <a:xfrm>
            <a:off x="469053" y="222828"/>
            <a:ext cx="274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에어컨 설정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F48623C-24F0-4A2E-8976-5D46FAB6A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675292" y="949477"/>
            <a:ext cx="6750670" cy="5313680"/>
          </a:xfrm>
          <a:prstGeom prst="rect">
            <a:avLst/>
          </a:prstGeom>
        </p:spPr>
      </p:pic>
      <p:sp>
        <p:nvSpPr>
          <p:cNvPr id="9" name="화살표: 위쪽 8">
            <a:extLst>
              <a:ext uri="{FF2B5EF4-FFF2-40B4-BE49-F238E27FC236}">
                <a16:creationId xmlns:a16="http://schemas.microsoft.com/office/drawing/2014/main" id="{82DC5E91-10F1-4DE3-857E-941A3C0EEFB1}"/>
              </a:ext>
            </a:extLst>
          </p:cNvPr>
          <p:cNvSpPr/>
          <p:nvPr/>
        </p:nvSpPr>
        <p:spPr>
          <a:xfrm rot="18839222">
            <a:off x="5036645" y="1744233"/>
            <a:ext cx="271240" cy="4253387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6E9C2425-58C4-4379-8EAF-ADE9968847A0}"/>
              </a:ext>
            </a:extLst>
          </p:cNvPr>
          <p:cNvSpPr/>
          <p:nvPr/>
        </p:nvSpPr>
        <p:spPr>
          <a:xfrm>
            <a:off x="3749039" y="5663877"/>
            <a:ext cx="1680683" cy="226868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E48D6-C556-4686-8CF3-A395B78CF246}"/>
              </a:ext>
            </a:extLst>
          </p:cNvPr>
          <p:cNvSpPr txBox="1"/>
          <p:nvPr/>
        </p:nvSpPr>
        <p:spPr>
          <a:xfrm>
            <a:off x="1333644" y="1942162"/>
            <a:ext cx="2214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ADC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에어컨 바람 세기 조절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789296-CCE6-4287-8A3C-CEC3A4067F98}"/>
              </a:ext>
            </a:extLst>
          </p:cNvPr>
          <p:cNvSpPr txBox="1"/>
          <p:nvPr/>
        </p:nvSpPr>
        <p:spPr>
          <a:xfrm>
            <a:off x="1395194" y="5361812"/>
            <a:ext cx="2214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에어컨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on/off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59474B8-F042-467D-AA51-891D98077D69}"/>
              </a:ext>
            </a:extLst>
          </p:cNvPr>
          <p:cNvSpPr/>
          <p:nvPr/>
        </p:nvSpPr>
        <p:spPr>
          <a:xfrm>
            <a:off x="7335520" y="1299585"/>
            <a:ext cx="3769360" cy="174635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F19BD95-463A-445D-A4F6-3437D96C6233}"/>
              </a:ext>
            </a:extLst>
          </p:cNvPr>
          <p:cNvSpPr/>
          <p:nvPr/>
        </p:nvSpPr>
        <p:spPr>
          <a:xfrm>
            <a:off x="6528949" y="5448719"/>
            <a:ext cx="684651" cy="6350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B2D1BA-C26F-4DEA-8BB4-5456DD628C2F}"/>
              </a:ext>
            </a:extLst>
          </p:cNvPr>
          <p:cNvSpPr/>
          <p:nvPr/>
        </p:nvSpPr>
        <p:spPr>
          <a:xfrm>
            <a:off x="5450840" y="5663878"/>
            <a:ext cx="391160" cy="3081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18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2356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-joystick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5BD23B-6172-4097-9A3D-DEFE2FE11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16749" y="1814505"/>
            <a:ext cx="2213715" cy="36248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16BEE-3699-4594-B72B-FC27E4FAF392}"/>
              </a:ext>
            </a:extLst>
          </p:cNvPr>
          <p:cNvSpPr txBox="1"/>
          <p:nvPr/>
        </p:nvSpPr>
        <p:spPr>
          <a:xfrm>
            <a:off x="3231225" y="2136338"/>
            <a:ext cx="6741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Press </a:t>
            </a:r>
            <a:r>
              <a:rPr lang="ko-KR" altLang="en-US" dirty="0"/>
              <a:t>일 경우 시간설정모드 진입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Up </a:t>
            </a:r>
            <a:r>
              <a:rPr lang="ko-KR" altLang="en-US" dirty="0"/>
              <a:t>일 경우 시간 증가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Down</a:t>
            </a:r>
            <a:r>
              <a:rPr lang="ko-KR" altLang="en-US" dirty="0"/>
              <a:t> 일 경우 시간 감소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Right </a:t>
            </a:r>
            <a:r>
              <a:rPr lang="ko-KR" altLang="en-US" dirty="0"/>
              <a:t>일 경우 오른쪽 숫자 변환 진입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Left </a:t>
            </a:r>
            <a:r>
              <a:rPr lang="ko-KR" altLang="en-US" dirty="0"/>
              <a:t>일 경우 왼쪽 숫자 변환 진입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CAE0F0C-E0DE-450B-B381-1025A4820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587558" y="1324503"/>
            <a:ext cx="2349568" cy="3973238"/>
          </a:xfrm>
          <a:prstGeom prst="rect">
            <a:avLst/>
          </a:prstGeom>
        </p:spPr>
      </p:pic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6B5EB3C-B90E-474D-BB1B-9C5FFFBDC83A}"/>
              </a:ext>
            </a:extLst>
          </p:cNvPr>
          <p:cNvCxnSpPr/>
          <p:nvPr/>
        </p:nvCxnSpPr>
        <p:spPr>
          <a:xfrm>
            <a:off x="9572263" y="1294743"/>
            <a:ext cx="0" cy="519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7DD5C0F-8FC0-4CE8-B60E-BE6A9223B54E}"/>
              </a:ext>
            </a:extLst>
          </p:cNvPr>
          <p:cNvSpPr txBox="1"/>
          <p:nvPr/>
        </p:nvSpPr>
        <p:spPr>
          <a:xfrm>
            <a:off x="9104924" y="807533"/>
            <a:ext cx="17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Default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251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2356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-Press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8" name="그림 7" descr="실내, 앉아있는, 테이블, 파란색이(가) 표시된 사진&#10;&#10;자동 생성된 설명">
            <a:extLst>
              <a:ext uri="{FF2B5EF4-FFF2-40B4-BE49-F238E27FC236}">
                <a16:creationId xmlns:a16="http://schemas.microsoft.com/office/drawing/2014/main" id="{633E18D4-11A8-49B4-900B-5839F0C55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81000"/>
            <a:ext cx="457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5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2356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-Up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" name="그림 5" descr="실내, 테이블, 컴퓨터, 앉아있는이(가) 표시된 사진&#10;&#10;자동 생성된 설명">
            <a:extLst>
              <a:ext uri="{FF2B5EF4-FFF2-40B4-BE49-F238E27FC236}">
                <a16:creationId xmlns:a16="http://schemas.microsoft.com/office/drawing/2014/main" id="{55BAB251-E7C1-4B64-8359-CD84F1957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81000"/>
            <a:ext cx="457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5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0C414C-7BE1-4D83-895C-8C8F933A3D18}"/>
              </a:ext>
            </a:extLst>
          </p:cNvPr>
          <p:cNvSpPr/>
          <p:nvPr/>
        </p:nvSpPr>
        <p:spPr>
          <a:xfrm flipV="1">
            <a:off x="341906" y="626450"/>
            <a:ext cx="3142074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EBCF64-3C5D-49FC-8EA9-A5946609FA92}"/>
              </a:ext>
            </a:extLst>
          </p:cNvPr>
          <p:cNvSpPr txBox="1"/>
          <p:nvPr/>
        </p:nvSpPr>
        <p:spPr>
          <a:xfrm>
            <a:off x="341906" y="123565"/>
            <a:ext cx="3871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설정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-Down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8" name="그림 7" descr="건물, 실내, 파란색, 앉아있는이(가) 표시된 사진&#10;&#10;자동 생성된 설명">
            <a:extLst>
              <a:ext uri="{FF2B5EF4-FFF2-40B4-BE49-F238E27FC236}">
                <a16:creationId xmlns:a16="http://schemas.microsoft.com/office/drawing/2014/main" id="{40570E17-A1DE-4A00-83EB-542400048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81000"/>
            <a:ext cx="457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173</Words>
  <Application>Microsoft Office PowerPoint</Application>
  <PresentationFormat>와이드스크린</PresentationFormat>
  <Paragraphs>53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배달의민족 한나체 Air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지선 백</dc:creator>
  <cp:lastModifiedBy>안 윤회</cp:lastModifiedBy>
  <cp:revision>31</cp:revision>
  <dcterms:created xsi:type="dcterms:W3CDTF">2020-02-17T12:02:44Z</dcterms:created>
  <dcterms:modified xsi:type="dcterms:W3CDTF">2020-09-14T03:55:26Z</dcterms:modified>
</cp:coreProperties>
</file>

<file path=docProps/thumbnail.jpeg>
</file>